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2" r:id="rId15"/>
    <p:sldId id="273" r:id="rId16"/>
    <p:sldId id="267" r:id="rId17"/>
    <p:sldId id="268" r:id="rId18"/>
    <p:sldId id="269" r:id="rId19"/>
    <p:sldId id="278" r:id="rId20"/>
    <p:sldId id="279" r:id="rId21"/>
    <p:sldId id="280" r:id="rId22"/>
    <p:sldId id="281" r:id="rId23"/>
    <p:sldId id="282" r:id="rId24"/>
  </p:sldIdLst>
  <p:sldSz cx="4572000" cy="2570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87551"/>
  </p:normalViewPr>
  <p:slideViewPr>
    <p:cSldViewPr snapToGrid="0" snapToObjects="1">
      <p:cViewPr varScale="1">
        <p:scale>
          <a:sx n="298" d="100"/>
          <a:sy n="298" d="100"/>
        </p:scale>
        <p:origin x="58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526F9-AB0D-B645-A0D5-BC478E4874DE}" type="datetimeFigureOut">
              <a:rPr lang="en-CN" smtClean="0"/>
              <a:t>2023/5/22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C7341-D600-A748-AB1F-92428CBF4A4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33760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我们这里需要一个for循环来遍历所有的layer</a:t>
            </a:r>
            <a:r>
              <a:rPr lang="zh-CN" altLang="en-US" dirty="0"/>
              <a:t>，因为后面的</a:t>
            </a:r>
            <a:r>
              <a:rPr lang="en-US" altLang="zh-CN" dirty="0"/>
              <a:t>layer</a:t>
            </a:r>
            <a:r>
              <a:rPr lang="zh-CN" altLang="en-US" dirty="0"/>
              <a:t>是需要前面</a:t>
            </a:r>
            <a:r>
              <a:rPr lang="en-US" altLang="zh-CN" dirty="0"/>
              <a:t>layer</a:t>
            </a:r>
            <a:r>
              <a:rPr lang="zh-CN" altLang="en-US" dirty="0"/>
              <a:t>的计算结果的，所以没有办法写成矩阵形式。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C7341-D600-A748-AB1F-92428CBF4A47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17337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梯度下降算法的一次迭代过程</a:t>
            </a:r>
            <a:r>
              <a:rPr lang="zh-CN" altLang="en-US" dirty="0"/>
              <a:t>：前向传播</a:t>
            </a:r>
            <a:r>
              <a:rPr lang="en-US" altLang="zh-CN" dirty="0"/>
              <a:t>+</a:t>
            </a:r>
            <a:r>
              <a:rPr lang="zh-CN" altLang="en-US" dirty="0"/>
              <a:t>后向传播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C7341-D600-A748-AB1F-92428CBF4A47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9679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什么是参数</a:t>
            </a:r>
            <a:r>
              <a:rPr lang="zh-CN" altLang="en-US" dirty="0"/>
              <a:t>，什么是超参数：你最终想要的是参数，其它那些影响参数求解过程的都是超参数。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C7341-D600-A748-AB1F-92428CBF4A47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2268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Empirical</a:t>
            </a:r>
            <a:r>
              <a:rPr lang="zh-CN" altLang="en-US" dirty="0"/>
              <a:t>：基于观察和试验的。</a:t>
            </a:r>
            <a:endParaRPr lang="en-US" dirty="0"/>
          </a:p>
          <a:p>
            <a:r>
              <a:rPr lang="en-US" dirty="0"/>
              <a:t>E</a:t>
            </a:r>
            <a:r>
              <a:rPr lang="en-CN" dirty="0"/>
              <a:t>mpirical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：不断尝试，直到找到合适的。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C7341-D600-A748-AB1F-92428CBF4A47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51394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也许在机器视觉早期</a:t>
            </a:r>
            <a:r>
              <a:rPr lang="zh-CN" altLang="en-US" dirty="0"/>
              <a:t>，神经网络确实受到了人类大脑的启发，但是非常有限。</a:t>
            </a:r>
            <a:endParaRPr lang="en-US" altLang="zh-CN" dirty="0"/>
          </a:p>
          <a:p>
            <a:r>
              <a:rPr lang="zh-CN" altLang="en-US" dirty="0"/>
              <a:t>我们至今没有办法弄明白一个神经元到底是如何工作的。</a:t>
            </a:r>
            <a:endParaRPr lang="en-US" altLang="zh-CN" dirty="0"/>
          </a:p>
          <a:p>
            <a:r>
              <a:rPr lang="zh-CN" altLang="en-US" dirty="0"/>
              <a:t>一些将神经网络，尤其是深度神经网络类比于人类大脑的说法，多半是为了博取关注。我（吴恩达）在公共场合已经很少</a:t>
            </a:r>
            <a:r>
              <a:rPr lang="zh-CN" altLang="en-US"/>
              <a:t>提及这种类比了。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C7341-D600-A748-AB1F-92428CBF4A47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9517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1 DeepLLayerNN_annotated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4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4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5 notes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5 notes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1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5 notes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4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5 notes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23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5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00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5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05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5 not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88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7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1 DeepLLayerNN_annotated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7 not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7 not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8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8 not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1 DeepLLayerNN_annotated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2 ForwardPropInDN_annotated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2 ForwardPropInDN_annotated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3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3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3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4L04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157</Words>
  <Application>Microsoft Macintosh PowerPoint</Application>
  <PresentationFormat>Custom</PresentationFormat>
  <Paragraphs>13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Zhang, Hongchao</cp:lastModifiedBy>
  <cp:revision>7</cp:revision>
  <dcterms:created xsi:type="dcterms:W3CDTF">2013-01-27T09:14:16Z</dcterms:created>
  <dcterms:modified xsi:type="dcterms:W3CDTF">2023-05-22T07:48:15Z</dcterms:modified>
  <cp:category/>
</cp:coreProperties>
</file>